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3" r:id="rId6"/>
    <p:sldId id="264" r:id="rId7"/>
    <p:sldId id="265" r:id="rId8"/>
    <p:sldId id="268" r:id="rId9"/>
    <p:sldId id="266" r:id="rId10"/>
    <p:sldId id="267" r:id="rId11"/>
    <p:sldId id="261" r:id="rId12"/>
    <p:sldId id="262" r:id="rId1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Britannic Bold" panose="020B0903060703020204" pitchFamily="34" charset="0"/>
      <p:regular r:id="rId1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5DA7FF"/>
    <a:srgbClr val="991FEC"/>
    <a:srgbClr val="CDFF26"/>
    <a:srgbClr val="48E85B"/>
    <a:srgbClr val="5EB9FF"/>
    <a:srgbClr val="479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092" y="-21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125E03-C62F-494C-9AA5-584F6859AF6B}" type="doc">
      <dgm:prSet loTypeId="urn:microsoft.com/office/officeart/2009/layout/CircleArrowProcess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FA42E81B-C95F-4A2A-B50C-C41E3EF91226}">
      <dgm:prSet phldrT="[文本]" custT="1"/>
      <dgm:spPr/>
      <dgm:t>
        <a:bodyPr/>
        <a:lstStyle/>
        <a:p>
          <a:r>
            <a:rPr lang="en-US" altLang="zh-CN" sz="4400" dirty="0" smtClean="0"/>
            <a:t>TDF</a:t>
          </a:r>
          <a:endParaRPr lang="zh-CN" altLang="en-US" sz="4400" dirty="0"/>
        </a:p>
      </dgm:t>
    </dgm:pt>
    <dgm:pt modelId="{98F3849A-DAD3-419E-8E5C-9E1C73D0384F}" type="parTrans" cxnId="{0CE894D2-6868-4DFF-891E-934FCAEB2182}">
      <dgm:prSet/>
      <dgm:spPr/>
      <dgm:t>
        <a:bodyPr/>
        <a:lstStyle/>
        <a:p>
          <a:endParaRPr lang="zh-CN" altLang="en-US"/>
        </a:p>
      </dgm:t>
    </dgm:pt>
    <dgm:pt modelId="{2F0DBED5-E002-4B79-9244-1055EAFA028A}" type="sibTrans" cxnId="{0CE894D2-6868-4DFF-891E-934FCAEB2182}">
      <dgm:prSet/>
      <dgm:spPr/>
      <dgm:t>
        <a:bodyPr/>
        <a:lstStyle/>
        <a:p>
          <a:endParaRPr lang="zh-CN" altLang="en-US"/>
        </a:p>
      </dgm:t>
    </dgm:pt>
    <dgm:pt modelId="{07AA614D-BC67-4625-BC5F-CD1BA5DA6E35}">
      <dgm:prSet phldrT="[文本]"/>
      <dgm:spPr/>
      <dgm:t>
        <a:bodyPr/>
        <a:lstStyle/>
        <a:p>
          <a:r>
            <a:rPr lang="en-US" altLang="zh-CN" dirty="0" smtClean="0"/>
            <a:t>Keywords</a:t>
          </a:r>
          <a:endParaRPr lang="zh-CN" altLang="en-US" dirty="0"/>
        </a:p>
      </dgm:t>
    </dgm:pt>
    <dgm:pt modelId="{CFBC6E54-100C-4FF8-8B53-78799D146AA4}" type="parTrans" cxnId="{9D81657D-1835-4552-8A3D-7195A21F08D7}">
      <dgm:prSet/>
      <dgm:spPr/>
      <dgm:t>
        <a:bodyPr/>
        <a:lstStyle/>
        <a:p>
          <a:endParaRPr lang="zh-CN" altLang="en-US"/>
        </a:p>
      </dgm:t>
    </dgm:pt>
    <dgm:pt modelId="{F71B5782-1A73-4F41-8B00-56A1DE2ED2C0}" type="sibTrans" cxnId="{9D81657D-1835-4552-8A3D-7195A21F08D7}">
      <dgm:prSet/>
      <dgm:spPr/>
      <dgm:t>
        <a:bodyPr/>
        <a:lstStyle/>
        <a:p>
          <a:endParaRPr lang="zh-CN" altLang="en-US"/>
        </a:p>
      </dgm:t>
    </dgm:pt>
    <dgm:pt modelId="{BCB9AC2F-130D-4426-8BE4-C5B80F0A01F3}">
      <dgm:prSet phldrT="[文本]"/>
      <dgm:spPr/>
      <dgm:t>
        <a:bodyPr/>
        <a:lstStyle/>
        <a:p>
          <a:r>
            <a:rPr lang="en-US" altLang="zh-CN" dirty="0" smtClean="0"/>
            <a:t>Relation</a:t>
          </a:r>
          <a:endParaRPr lang="zh-CN" altLang="en-US" dirty="0"/>
        </a:p>
      </dgm:t>
    </dgm:pt>
    <dgm:pt modelId="{1638CC19-B9F0-4F68-8FB6-55670BF5E029}" type="parTrans" cxnId="{04C3A6F9-1FE2-43C2-9960-2C3486D40E3D}">
      <dgm:prSet/>
      <dgm:spPr/>
      <dgm:t>
        <a:bodyPr/>
        <a:lstStyle/>
        <a:p>
          <a:endParaRPr lang="zh-CN" altLang="en-US"/>
        </a:p>
      </dgm:t>
    </dgm:pt>
    <dgm:pt modelId="{81145853-CFE3-44F1-86FB-0C168E634A32}" type="sibTrans" cxnId="{04C3A6F9-1FE2-43C2-9960-2C3486D40E3D}">
      <dgm:prSet/>
      <dgm:spPr/>
      <dgm:t>
        <a:bodyPr/>
        <a:lstStyle/>
        <a:p>
          <a:endParaRPr lang="zh-CN" altLang="en-US"/>
        </a:p>
      </dgm:t>
    </dgm:pt>
    <dgm:pt modelId="{FE777BD7-A7E0-4413-9D1A-B52310627FBC}" type="pres">
      <dgm:prSet presAssocID="{11125E03-C62F-494C-9AA5-584F6859AF6B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5494D84B-C894-4EEC-A196-B4DAA8E5091B}" type="pres">
      <dgm:prSet presAssocID="{FA42E81B-C95F-4A2A-B50C-C41E3EF91226}" presName="Accent1" presStyleCnt="0"/>
      <dgm:spPr/>
    </dgm:pt>
    <dgm:pt modelId="{371A9965-8901-401E-9859-D8894B53553F}" type="pres">
      <dgm:prSet presAssocID="{FA42E81B-C95F-4A2A-B50C-C41E3EF91226}" presName="Accent" presStyleLbl="node1" presStyleIdx="0" presStyleCnt="3"/>
      <dgm:spPr/>
    </dgm:pt>
    <dgm:pt modelId="{52C07FF6-88C7-4E95-964F-0CEE4228ACE8}" type="pres">
      <dgm:prSet presAssocID="{FA42E81B-C95F-4A2A-B50C-C41E3EF91226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066C640-991D-44FD-8F43-5B3CD4CB6423}" type="pres">
      <dgm:prSet presAssocID="{07AA614D-BC67-4625-BC5F-CD1BA5DA6E35}" presName="Accent2" presStyleCnt="0"/>
      <dgm:spPr/>
    </dgm:pt>
    <dgm:pt modelId="{8B7D0661-1B88-49B5-BFC4-C3BBC292488C}" type="pres">
      <dgm:prSet presAssocID="{07AA614D-BC67-4625-BC5F-CD1BA5DA6E35}" presName="Accent" presStyleLbl="node1" presStyleIdx="1" presStyleCnt="3"/>
      <dgm:spPr/>
    </dgm:pt>
    <dgm:pt modelId="{7A9EDF9C-3C2C-4040-ABAB-FFD184F8DFD2}" type="pres">
      <dgm:prSet presAssocID="{07AA614D-BC67-4625-BC5F-CD1BA5DA6E35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C9CCC49-E6C9-4ADB-9D38-BF6429379702}" type="pres">
      <dgm:prSet presAssocID="{BCB9AC2F-130D-4426-8BE4-C5B80F0A01F3}" presName="Accent3" presStyleCnt="0"/>
      <dgm:spPr/>
    </dgm:pt>
    <dgm:pt modelId="{A35F3F4B-7399-4760-9DB4-D69E63E93DFA}" type="pres">
      <dgm:prSet presAssocID="{BCB9AC2F-130D-4426-8BE4-C5B80F0A01F3}" presName="Accent" presStyleLbl="node1" presStyleIdx="2" presStyleCnt="3"/>
      <dgm:spPr/>
    </dgm:pt>
    <dgm:pt modelId="{03AF24C2-ADE6-43EE-9020-1FAB8E1231F7}" type="pres">
      <dgm:prSet presAssocID="{BCB9AC2F-130D-4426-8BE4-C5B80F0A01F3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CE894D2-6868-4DFF-891E-934FCAEB2182}" srcId="{11125E03-C62F-494C-9AA5-584F6859AF6B}" destId="{FA42E81B-C95F-4A2A-B50C-C41E3EF91226}" srcOrd="0" destOrd="0" parTransId="{98F3849A-DAD3-419E-8E5C-9E1C73D0384F}" sibTransId="{2F0DBED5-E002-4B79-9244-1055EAFA028A}"/>
    <dgm:cxn modelId="{8650EA61-F88A-46FB-BD98-260AE3CC9D62}" type="presOf" srcId="{07AA614D-BC67-4625-BC5F-CD1BA5DA6E35}" destId="{7A9EDF9C-3C2C-4040-ABAB-FFD184F8DFD2}" srcOrd="0" destOrd="0" presId="urn:microsoft.com/office/officeart/2009/layout/CircleArrowProcess"/>
    <dgm:cxn modelId="{9D81657D-1835-4552-8A3D-7195A21F08D7}" srcId="{11125E03-C62F-494C-9AA5-584F6859AF6B}" destId="{07AA614D-BC67-4625-BC5F-CD1BA5DA6E35}" srcOrd="1" destOrd="0" parTransId="{CFBC6E54-100C-4FF8-8B53-78799D146AA4}" sibTransId="{F71B5782-1A73-4F41-8B00-56A1DE2ED2C0}"/>
    <dgm:cxn modelId="{05AE6343-3D2D-4DD9-9F80-1442609CCE46}" type="presOf" srcId="{FA42E81B-C95F-4A2A-B50C-C41E3EF91226}" destId="{52C07FF6-88C7-4E95-964F-0CEE4228ACE8}" srcOrd="0" destOrd="0" presId="urn:microsoft.com/office/officeart/2009/layout/CircleArrowProcess"/>
    <dgm:cxn modelId="{04C3A6F9-1FE2-43C2-9960-2C3486D40E3D}" srcId="{11125E03-C62F-494C-9AA5-584F6859AF6B}" destId="{BCB9AC2F-130D-4426-8BE4-C5B80F0A01F3}" srcOrd="2" destOrd="0" parTransId="{1638CC19-B9F0-4F68-8FB6-55670BF5E029}" sibTransId="{81145853-CFE3-44F1-86FB-0C168E634A32}"/>
    <dgm:cxn modelId="{E7A98723-4396-43A2-B9FC-9361A3B305BF}" type="presOf" srcId="{11125E03-C62F-494C-9AA5-584F6859AF6B}" destId="{FE777BD7-A7E0-4413-9D1A-B52310627FBC}" srcOrd="0" destOrd="0" presId="urn:microsoft.com/office/officeart/2009/layout/CircleArrowProcess"/>
    <dgm:cxn modelId="{BAFADA8A-0445-4924-9E0D-EC004C33F087}" type="presOf" srcId="{BCB9AC2F-130D-4426-8BE4-C5B80F0A01F3}" destId="{03AF24C2-ADE6-43EE-9020-1FAB8E1231F7}" srcOrd="0" destOrd="0" presId="urn:microsoft.com/office/officeart/2009/layout/CircleArrowProcess"/>
    <dgm:cxn modelId="{00834ACC-AAAE-4EC8-9B3A-9E76E6922B51}" type="presParOf" srcId="{FE777BD7-A7E0-4413-9D1A-B52310627FBC}" destId="{5494D84B-C894-4EEC-A196-B4DAA8E5091B}" srcOrd="0" destOrd="0" presId="urn:microsoft.com/office/officeart/2009/layout/CircleArrowProcess"/>
    <dgm:cxn modelId="{C5A038FC-C515-47C4-A066-38C76E115318}" type="presParOf" srcId="{5494D84B-C894-4EEC-A196-B4DAA8E5091B}" destId="{371A9965-8901-401E-9859-D8894B53553F}" srcOrd="0" destOrd="0" presId="urn:microsoft.com/office/officeart/2009/layout/CircleArrowProcess"/>
    <dgm:cxn modelId="{05A318DE-5EB7-41BD-9518-F087D5CEC813}" type="presParOf" srcId="{FE777BD7-A7E0-4413-9D1A-B52310627FBC}" destId="{52C07FF6-88C7-4E95-964F-0CEE4228ACE8}" srcOrd="1" destOrd="0" presId="urn:microsoft.com/office/officeart/2009/layout/CircleArrowProcess"/>
    <dgm:cxn modelId="{5D3CDA18-6E8C-4EE6-96BA-0D52B3CEE05C}" type="presParOf" srcId="{FE777BD7-A7E0-4413-9D1A-B52310627FBC}" destId="{9066C640-991D-44FD-8F43-5B3CD4CB6423}" srcOrd="2" destOrd="0" presId="urn:microsoft.com/office/officeart/2009/layout/CircleArrowProcess"/>
    <dgm:cxn modelId="{16FAD8D6-71B9-4DFF-B170-94854ADA93CD}" type="presParOf" srcId="{9066C640-991D-44FD-8F43-5B3CD4CB6423}" destId="{8B7D0661-1B88-49B5-BFC4-C3BBC292488C}" srcOrd="0" destOrd="0" presId="urn:microsoft.com/office/officeart/2009/layout/CircleArrowProcess"/>
    <dgm:cxn modelId="{86146225-E198-41D1-8C59-D2CB9E283D35}" type="presParOf" srcId="{FE777BD7-A7E0-4413-9D1A-B52310627FBC}" destId="{7A9EDF9C-3C2C-4040-ABAB-FFD184F8DFD2}" srcOrd="3" destOrd="0" presId="urn:microsoft.com/office/officeart/2009/layout/CircleArrowProcess"/>
    <dgm:cxn modelId="{FC6FD236-3E32-4F02-80E6-0356EC9EBD98}" type="presParOf" srcId="{FE777BD7-A7E0-4413-9D1A-B52310627FBC}" destId="{BC9CCC49-E6C9-4ADB-9D38-BF6429379702}" srcOrd="4" destOrd="0" presId="urn:microsoft.com/office/officeart/2009/layout/CircleArrowProcess"/>
    <dgm:cxn modelId="{6EF2147C-65CC-4BCE-A3D8-19C6C2F6E8C7}" type="presParOf" srcId="{BC9CCC49-E6C9-4ADB-9D38-BF6429379702}" destId="{A35F3F4B-7399-4760-9DB4-D69E63E93DFA}" srcOrd="0" destOrd="0" presId="urn:microsoft.com/office/officeart/2009/layout/CircleArrowProcess"/>
    <dgm:cxn modelId="{C1ACD4A2-FFC9-4C1F-B656-C00EFB9A16B4}" type="presParOf" srcId="{FE777BD7-A7E0-4413-9D1A-B52310627FBC}" destId="{03AF24C2-ADE6-43EE-9020-1FAB8E1231F7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1A9965-8901-401E-9859-D8894B53553F}">
      <dsp:nvSpPr>
        <dsp:cNvPr id="0" name=""/>
        <dsp:cNvSpPr/>
      </dsp:nvSpPr>
      <dsp:spPr>
        <a:xfrm>
          <a:off x="2975559" y="0"/>
          <a:ext cx="2310657" cy="2311008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C07FF6-88C7-4E95-964F-0CEE4228ACE8}">
      <dsp:nvSpPr>
        <dsp:cNvPr id="0" name=""/>
        <dsp:cNvSpPr/>
      </dsp:nvSpPr>
      <dsp:spPr>
        <a:xfrm>
          <a:off x="3486291" y="834344"/>
          <a:ext cx="1283987" cy="64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400" kern="1200" dirty="0" smtClean="0"/>
            <a:t>TDF</a:t>
          </a:r>
          <a:endParaRPr lang="zh-CN" altLang="en-US" sz="4400" kern="1200" dirty="0"/>
        </a:p>
      </dsp:txBody>
      <dsp:txXfrm>
        <a:off x="3486291" y="834344"/>
        <a:ext cx="1283987" cy="641840"/>
      </dsp:txXfrm>
    </dsp:sp>
    <dsp:sp modelId="{8B7D0661-1B88-49B5-BFC4-C3BBC292488C}">
      <dsp:nvSpPr>
        <dsp:cNvPr id="0" name=""/>
        <dsp:cNvSpPr/>
      </dsp:nvSpPr>
      <dsp:spPr>
        <a:xfrm>
          <a:off x="2333782" y="1327845"/>
          <a:ext cx="2310657" cy="231100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4">
            <a:hueOff val="-4135930"/>
            <a:satOff val="23223"/>
            <a:lumOff val="-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9EDF9C-3C2C-4040-ABAB-FFD184F8DFD2}">
      <dsp:nvSpPr>
        <dsp:cNvPr id="0" name=""/>
        <dsp:cNvSpPr/>
      </dsp:nvSpPr>
      <dsp:spPr>
        <a:xfrm>
          <a:off x="2847117" y="2169871"/>
          <a:ext cx="1283987" cy="64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500" kern="1200" dirty="0" smtClean="0"/>
            <a:t>Keywords</a:t>
          </a:r>
          <a:endParaRPr lang="zh-CN" altLang="en-US" sz="2500" kern="1200" dirty="0"/>
        </a:p>
      </dsp:txBody>
      <dsp:txXfrm>
        <a:off x="2847117" y="2169871"/>
        <a:ext cx="1283987" cy="641840"/>
      </dsp:txXfrm>
    </dsp:sp>
    <dsp:sp modelId="{A35F3F4B-7399-4760-9DB4-D69E63E93DFA}">
      <dsp:nvSpPr>
        <dsp:cNvPr id="0" name=""/>
        <dsp:cNvSpPr/>
      </dsp:nvSpPr>
      <dsp:spPr>
        <a:xfrm>
          <a:off x="3140017" y="2814591"/>
          <a:ext cx="1985212" cy="1986008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4">
            <a:hueOff val="-8271860"/>
            <a:satOff val="46445"/>
            <a:lumOff val="-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AF24C2-ADE6-43EE-9020-1FAB8E1231F7}">
      <dsp:nvSpPr>
        <dsp:cNvPr id="0" name=""/>
        <dsp:cNvSpPr/>
      </dsp:nvSpPr>
      <dsp:spPr>
        <a:xfrm>
          <a:off x="3489328" y="3507318"/>
          <a:ext cx="1283987" cy="64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500" kern="1200" dirty="0" smtClean="0"/>
            <a:t>Relation</a:t>
          </a:r>
          <a:endParaRPr lang="zh-CN" altLang="en-US" sz="2500" kern="1200" dirty="0"/>
        </a:p>
      </dsp:txBody>
      <dsp:txXfrm>
        <a:off x="3489328" y="3507318"/>
        <a:ext cx="1283987" cy="641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D0C7AF-6971-4DC7-B00C-078DEEA01A4B}" type="datetimeFigureOut">
              <a:rPr lang="zh-CN" altLang="en-US" smtClean="0"/>
              <a:t>2014/4/11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EF66C7-5374-4EFB-89AA-078F8AC126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2701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  <a:latin typeface="冬青黑体简体中文 W3" pitchFamily="34" charset="-122"/>
                <a:ea typeface="冬青黑体简体中文 W3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E0D4C-833C-4B1D-8ECA-0A39921F7DE6}" type="datetime1">
              <a:rPr lang="zh-CN" altLang="en-US" smtClean="0"/>
              <a:t>2014/4/11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76A05-698F-46FE-A937-C221236C7A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B4596-C82C-4455-9AB7-9F2272E922CD}" type="datetime1">
              <a:rPr lang="zh-CN" altLang="en-US" smtClean="0"/>
              <a:t>2014/4/11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76A05-698F-46FE-A937-C221236C7A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5C67E-8602-440B-96DC-A762FBC01699}" type="datetime1">
              <a:rPr lang="zh-CN" altLang="en-US" smtClean="0"/>
              <a:t>2014/4/11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76A05-698F-46FE-A937-C221236C7A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C470E-19A6-48EC-8506-0939CAC3BC2E}" type="datetime1">
              <a:rPr lang="zh-CN" altLang="en-US" smtClean="0"/>
              <a:t>2014/4/11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76A05-698F-46FE-A937-C221236C7A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0D234-8690-47B0-95BF-9E9173F998CA}" type="datetime1">
              <a:rPr lang="zh-CN" altLang="en-US" smtClean="0"/>
              <a:t>2014/4/11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76A05-698F-46FE-A937-C221236C7A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F0EC8-A1F8-4DF5-AF6A-72D8D28B7B59}" type="datetime1">
              <a:rPr lang="zh-CN" altLang="en-US" smtClean="0"/>
              <a:t>2014/4/11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76A05-698F-46FE-A937-C221236C7A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E4478-B567-4007-966B-3810BEE07B8F}" type="datetime1">
              <a:rPr lang="zh-CN" altLang="en-US" smtClean="0"/>
              <a:t>2014/4/11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76A05-698F-46FE-A937-C221236C7A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C37D-EC42-436C-AB4E-6A50A4131264}" type="datetime1">
              <a:rPr lang="zh-CN" altLang="en-US" smtClean="0"/>
              <a:t>2014/4/11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76A05-698F-46FE-A937-C221236C7A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745BC-0E5B-4D4B-A3E6-957A5D013E59}" type="datetime1">
              <a:rPr lang="zh-CN" altLang="en-US" smtClean="0"/>
              <a:t>2014/4/11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76A05-698F-46FE-A937-C221236C7A9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08146-1E14-40E0-94B9-82E2EC4E66FA}" type="datetime1">
              <a:rPr lang="zh-CN" altLang="en-US" smtClean="0"/>
              <a:t>2014/4/11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76A05-698F-46FE-A937-C221236C7A9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633DC-E20F-4AAF-9C5C-5E4408AB80AC}" type="datetime1">
              <a:rPr lang="zh-CN" altLang="en-US" smtClean="0"/>
              <a:t>2014/4/11</a:t>
            </a:fld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676A05-698F-46FE-A937-C221236C7A9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 rot="2066322">
            <a:off x="6835168" y="166906"/>
            <a:ext cx="19442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solidFill>
                  <a:srgbClr val="5DA7FF"/>
                </a:solidFill>
                <a:latin typeface="Britannic Bold" panose="020B0903060703020204" pitchFamily="34" charset="0"/>
              </a:rPr>
              <a:t>ZJU Fly</a:t>
            </a:r>
            <a:endParaRPr lang="zh-CN" altLang="en-US" sz="4400" dirty="0">
              <a:solidFill>
                <a:srgbClr val="5DA7FF"/>
              </a:solidFill>
              <a:latin typeface="Britannic Bold" panose="020B0903060703020204" pitchFamily="34" charset="0"/>
            </a:endParaRPr>
          </a:p>
        </p:txBody>
      </p:sp>
      <p:pic>
        <p:nvPicPr>
          <p:cNvPr id="1026" name="Picture 2" descr="F:\ricky's work\Z\z.pn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0688" y="3573016"/>
            <a:ext cx="4968552" cy="4968552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rgbClr val="5D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冬青黑体简体中文 W3" pitchFamily="34" charset="-122"/>
              <a:ea typeface="冬青黑体简体中文 W3" pitchFamily="34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8A676A05-698F-46FE-A937-C221236C7A9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bg2"/>
                </a:solidFill>
                <a:latin typeface="冬青黑体简体中文 W6" pitchFamily="34" charset="-122"/>
                <a:ea typeface="冬青黑体简体中文 W6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1">
                <a:solidFill>
                  <a:schemeClr val="bg1"/>
                </a:solidFill>
                <a:latin typeface="冬青黑体简体中文 W6" pitchFamily="34" charset="-122"/>
                <a:ea typeface="冬青黑体简体中文 W6" pitchFamily="34" charset="-122"/>
              </a:defRPr>
            </a:lvl1pPr>
          </a:lstStyle>
          <a:p>
            <a:fld id="{B0A8F4C2-9101-45EA-ABBF-4BDA2F92BF91}" type="datetime1">
              <a:rPr lang="zh-CN" altLang="en-US" smtClean="0"/>
              <a:t>2014/4/11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4600" b="0" kern="1200" cap="none" spc="-100" baseline="0">
          <a:ln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冬青黑体简体中文 W6" pitchFamily="34" charset="-122"/>
          <a:ea typeface="冬青黑体简体中文 W6" pitchFamily="34" charset="-122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冬青黑体简体中文 W6" pitchFamily="34" charset="-122"/>
          <a:ea typeface="冬青黑体简体中文 W6" pitchFamily="34" charset="-122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冬青黑体简体中文 W6" pitchFamily="34" charset="-122"/>
          <a:ea typeface="冬青黑体简体中文 W6" pitchFamily="34" charset="-122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冬青黑体简体中文 W6" pitchFamily="34" charset="-122"/>
          <a:ea typeface="冬青黑体简体中文 W6" pitchFamily="34" charset="-122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冬青黑体简体中文 W6" pitchFamily="34" charset="-122"/>
          <a:ea typeface="冬青黑体简体中文 W6" pitchFamily="34" charset="-122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冬青黑体简体中文 W6" pitchFamily="34" charset="-122"/>
          <a:ea typeface="冬青黑体简体中文 W6" pitchFamily="34" charset="-122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ckytan/Z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268760"/>
            <a:ext cx="7543800" cy="3734271"/>
          </a:xfrm>
        </p:spPr>
        <p:txBody>
          <a:bodyPr/>
          <a:lstStyle/>
          <a:p>
            <a:pPr algn="ctr"/>
            <a:r>
              <a:rPr lang="en-US" altLang="zh-CN" sz="23900" dirty="0" smtClean="0"/>
              <a:t>Z</a:t>
            </a:r>
            <a:endParaRPr lang="zh-CN" altLang="en-US" sz="239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79712" y="5589240"/>
            <a:ext cx="6461760" cy="1066800"/>
          </a:xfrm>
        </p:spPr>
        <p:txBody>
          <a:bodyPr/>
          <a:lstStyle/>
          <a:p>
            <a:pPr algn="r"/>
            <a:r>
              <a:rPr lang="zh-CN" altLang="en-US" dirty="0" smtClean="0"/>
              <a:t>谭歆 </a:t>
            </a:r>
            <a:r>
              <a:rPr lang="en-US" altLang="zh-CN" dirty="0" smtClean="0"/>
              <a:t>21221139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6827A-65BC-45F0-96C2-BD39DDE6B9D4}" type="datetime1">
              <a:rPr lang="zh-CN" altLang="en-US" smtClean="0"/>
              <a:t>2014/4/11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76A05-698F-46FE-A937-C221236C7A9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63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Z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C470E-19A6-48EC-8506-0939CAC3BC2E}" type="datetime1">
              <a:rPr lang="zh-CN" altLang="en-US" smtClean="0"/>
              <a:t>2014/4/11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76A05-698F-46FE-A937-C221236C7A91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6146" name="Picture 2" descr="F:\ricky's work\Z\ZFreshman\ZFreshma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76872"/>
            <a:ext cx="2160000" cy="2160000"/>
          </a:xfrm>
          <a:prstGeom prst="rect">
            <a:avLst/>
          </a:prstGeom>
          <a:noFill/>
          <a:ln w="88900" cap="rnd" cmpd="sng">
            <a:solidFill>
              <a:srgbClr val="000000">
                <a:alpha val="36078"/>
              </a:srgbClr>
            </a:solidFill>
          </a:ln>
          <a:effectLst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F:\ricky's work\Z\ZTel\ZTe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276872"/>
            <a:ext cx="2160000" cy="2160000"/>
          </a:xfrm>
          <a:prstGeom prst="rect">
            <a:avLst/>
          </a:prstGeom>
          <a:noFill/>
          <a:ln w="88900" cap="rnd" cmpd="sng">
            <a:solidFill>
              <a:srgbClr val="000000">
                <a:alpha val="36078"/>
              </a:srgbClr>
            </a:solidFill>
          </a:ln>
          <a:effectLst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F:\ricky's work\Z\ZWork\ZWor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145" y="2276872"/>
            <a:ext cx="2160000" cy="2160000"/>
          </a:xfrm>
          <a:prstGeom prst="rect">
            <a:avLst/>
          </a:prstGeom>
          <a:noFill/>
          <a:ln w="88900" cap="rnd" cmpd="sng">
            <a:solidFill>
              <a:srgbClr val="000000">
                <a:alpha val="36078"/>
              </a:srgbClr>
            </a:solidFill>
          </a:ln>
          <a:effectLst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www.orderpat.de/upload/Available_on_the_App_Store_(black)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5805264"/>
            <a:ext cx="2649391" cy="88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5414549" y="6206675"/>
            <a:ext cx="3110439" cy="80816"/>
            <a:chOff x="5414549" y="6206675"/>
            <a:chExt cx="3110439" cy="80816"/>
          </a:xfrm>
        </p:grpSpPr>
        <p:sp>
          <p:nvSpPr>
            <p:cNvPr id="7" name="矩形 6"/>
            <p:cNvSpPr/>
            <p:nvPr/>
          </p:nvSpPr>
          <p:spPr>
            <a:xfrm rot="1072706">
              <a:off x="5414549" y="6206675"/>
              <a:ext cx="3096344" cy="77342"/>
            </a:xfrm>
            <a:prstGeom prst="rect">
              <a:avLst/>
            </a:prstGeom>
            <a:solidFill>
              <a:srgbClr val="FF0000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 rot="20569695">
              <a:off x="5428644" y="6210149"/>
              <a:ext cx="3096344" cy="77342"/>
            </a:xfrm>
            <a:prstGeom prst="rect">
              <a:avLst/>
            </a:prstGeom>
            <a:solidFill>
              <a:srgbClr val="FF0000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285754" y="6093296"/>
            <a:ext cx="2366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Coming Soon…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10690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click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500" fill="hold"/>
                                            <p:tgtEl>
                                              <p:spTgt spid="61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500" fill="hold"/>
                                            <p:tgtEl>
                                              <p:spTgt spid="61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1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1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2348880"/>
            <a:ext cx="7620000" cy="1143000"/>
          </a:xfrm>
        </p:spPr>
        <p:txBody>
          <a:bodyPr/>
          <a:lstStyle/>
          <a:p>
            <a:pPr algn="ctr"/>
            <a:r>
              <a:rPr lang="en-US" altLang="zh-CN" sz="6600" dirty="0" smtClean="0"/>
              <a:t>Open Source!</a:t>
            </a:r>
            <a:endParaRPr lang="zh-CN" altLang="en-US" sz="66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C470E-19A6-48EC-8506-0939CAC3BC2E}" type="datetime1">
              <a:rPr lang="zh-CN" altLang="en-US" smtClean="0"/>
              <a:t>2014/4/11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76A05-698F-46FE-A937-C221236C7A91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3074" name="Picture 2" descr="http://geekpark-img.qiniudn.com/uploads/reading/seed/0f5965abe13054e6b9d06e7577ada5e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494" y="4221088"/>
            <a:ext cx="4133850" cy="163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600425" y="6017815"/>
            <a:ext cx="4001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hlinkClick r:id="rId3"/>
              </a:rPr>
              <a:t>https://github.com/rickytan/Z</a:t>
            </a:r>
            <a:endParaRPr lang="en-US" altLang="zh-CN" sz="2400" dirty="0" smtClean="0"/>
          </a:p>
          <a:p>
            <a:r>
              <a:rPr lang="en-US" altLang="zh-CN" sz="2400" dirty="0" smtClean="0"/>
              <a:t>Fork me!</a:t>
            </a:r>
            <a:endParaRPr lang="zh-CN" altLang="en-US" sz="2400" dirty="0"/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457200" y="274638"/>
            <a:ext cx="7620000" cy="1143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b="0" kern="1200" cap="none" spc="-100" baseline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冬青黑体简体中文 W6" pitchFamily="34" charset="-122"/>
                <a:ea typeface="冬青黑体简体中文 W6" pitchFamily="34" charset="-122"/>
                <a:cs typeface="+mj-cs"/>
              </a:defRPr>
            </a:lvl1pPr>
          </a:lstStyle>
          <a:p>
            <a:r>
              <a:rPr lang="en-US" altLang="zh-CN" dirty="0" smtClean="0"/>
              <a:t>What’s more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198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2" presetClass="entr" presetSubtype="4" accel="20000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4" dur="1000" fill="hold"/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5" dur="1000" fill="hold"/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accel="20000" fill="hold" grpId="0" nodeType="withEffect" p14:presetBounceEnd="4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2" presetClass="entr" presetSubtype="4" accel="2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accel="20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7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528514" y="2060848"/>
            <a:ext cx="7620000" cy="1143000"/>
          </a:xfrm>
        </p:spPr>
        <p:txBody>
          <a:bodyPr/>
          <a:lstStyle/>
          <a:p>
            <a:pPr algn="ctr"/>
            <a:r>
              <a:rPr lang="en-US" altLang="zh-CN" dirty="0" smtClean="0"/>
              <a:t>Thank You!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C470E-19A6-48EC-8506-0939CAC3BC2E}" type="datetime1">
              <a:rPr lang="zh-CN" altLang="en-US" smtClean="0"/>
              <a:t>2014/4/11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76A05-698F-46FE-A937-C221236C7A91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8" name="标题 6"/>
          <p:cNvSpPr txBox="1">
            <a:spLocks/>
          </p:cNvSpPr>
          <p:nvPr/>
        </p:nvSpPr>
        <p:spPr>
          <a:xfrm>
            <a:off x="528514" y="3068960"/>
            <a:ext cx="7620000" cy="158417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b="0" kern="1200" cap="none" spc="-100" baseline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冬青黑体简体中文 W6" pitchFamily="34" charset="-122"/>
                <a:ea typeface="冬青黑体简体中文 W6" pitchFamily="34" charset="-122"/>
                <a:cs typeface="+mj-cs"/>
              </a:defRPr>
            </a:lvl1pPr>
          </a:lstStyle>
          <a:p>
            <a:pPr algn="ctr"/>
            <a:r>
              <a:rPr lang="en-US" altLang="zh-CN" sz="6600" dirty="0" smtClean="0">
                <a:solidFill>
                  <a:schemeClr val="accent6">
                    <a:lumMod val="75000"/>
                  </a:schemeClr>
                </a:solidFill>
              </a:rPr>
              <a:t>Q&amp;A</a:t>
            </a:r>
            <a:endParaRPr lang="zh-CN" altLang="en-US" sz="6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65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C470E-19A6-48EC-8506-0939CAC3BC2E}" type="datetime1">
              <a:rPr lang="zh-CN" altLang="en-US" smtClean="0"/>
              <a:t>2014/4/11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76A05-698F-46FE-A937-C221236C7A91}" type="slidenum">
              <a:rPr lang="zh-CN" altLang="en-US" smtClean="0"/>
              <a:t>2</a:t>
            </a:fld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457200" y="1648259"/>
            <a:ext cx="7620000" cy="1438560"/>
            <a:chOff x="457200" y="1648259"/>
            <a:chExt cx="7620000" cy="1438560"/>
          </a:xfrm>
        </p:grpSpPr>
        <p:sp>
          <p:nvSpPr>
            <p:cNvPr id="11" name="矩形 10"/>
            <p:cNvSpPr/>
            <p:nvPr/>
          </p:nvSpPr>
          <p:spPr>
            <a:xfrm>
              <a:off x="457200" y="2179619"/>
              <a:ext cx="7620000" cy="907200"/>
            </a:xfrm>
            <a:prstGeom prst="rect">
              <a:avLst/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任意多边形 11"/>
            <p:cNvSpPr/>
            <p:nvPr/>
          </p:nvSpPr>
          <p:spPr>
            <a:xfrm>
              <a:off x="838200" y="1648259"/>
              <a:ext cx="5334000" cy="1062720"/>
            </a:xfrm>
            <a:custGeom>
              <a:avLst/>
              <a:gdLst>
                <a:gd name="connsiteX0" fmla="*/ 0 w 5334000"/>
                <a:gd name="connsiteY0" fmla="*/ 177124 h 1062720"/>
                <a:gd name="connsiteX1" fmla="*/ 177124 w 5334000"/>
                <a:gd name="connsiteY1" fmla="*/ 0 h 1062720"/>
                <a:gd name="connsiteX2" fmla="*/ 5156876 w 5334000"/>
                <a:gd name="connsiteY2" fmla="*/ 0 h 1062720"/>
                <a:gd name="connsiteX3" fmla="*/ 5334000 w 5334000"/>
                <a:gd name="connsiteY3" fmla="*/ 177124 h 1062720"/>
                <a:gd name="connsiteX4" fmla="*/ 5334000 w 5334000"/>
                <a:gd name="connsiteY4" fmla="*/ 885596 h 1062720"/>
                <a:gd name="connsiteX5" fmla="*/ 5156876 w 5334000"/>
                <a:gd name="connsiteY5" fmla="*/ 1062720 h 1062720"/>
                <a:gd name="connsiteX6" fmla="*/ 177124 w 5334000"/>
                <a:gd name="connsiteY6" fmla="*/ 1062720 h 1062720"/>
                <a:gd name="connsiteX7" fmla="*/ 0 w 5334000"/>
                <a:gd name="connsiteY7" fmla="*/ 885596 h 1062720"/>
                <a:gd name="connsiteX8" fmla="*/ 0 w 5334000"/>
                <a:gd name="connsiteY8" fmla="*/ 177124 h 106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34000" h="1062720">
                  <a:moveTo>
                    <a:pt x="0" y="177124"/>
                  </a:moveTo>
                  <a:cubicBezTo>
                    <a:pt x="0" y="79301"/>
                    <a:pt x="79301" y="0"/>
                    <a:pt x="177124" y="0"/>
                  </a:cubicBezTo>
                  <a:lnTo>
                    <a:pt x="5156876" y="0"/>
                  </a:lnTo>
                  <a:cubicBezTo>
                    <a:pt x="5254699" y="0"/>
                    <a:pt x="5334000" y="79301"/>
                    <a:pt x="5334000" y="177124"/>
                  </a:cubicBezTo>
                  <a:lnTo>
                    <a:pt x="5334000" y="885596"/>
                  </a:lnTo>
                  <a:cubicBezTo>
                    <a:pt x="5334000" y="983419"/>
                    <a:pt x="5254699" y="1062720"/>
                    <a:pt x="5156876" y="1062720"/>
                  </a:cubicBezTo>
                  <a:lnTo>
                    <a:pt x="177124" y="1062720"/>
                  </a:lnTo>
                  <a:cubicBezTo>
                    <a:pt x="79301" y="1062720"/>
                    <a:pt x="0" y="983419"/>
                    <a:pt x="0" y="885596"/>
                  </a:cubicBezTo>
                  <a:lnTo>
                    <a:pt x="0" y="177124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3491" tIns="51878" rIns="253491" bIns="51878" numCol="1" spcCol="1270" anchor="ctr" anchorCtr="0">
              <a:noAutofit/>
            </a:bodyPr>
            <a:lstStyle/>
            <a:p>
              <a:pPr lvl="0" algn="l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4800" kern="1200" dirty="0" smtClean="0"/>
                <a:t>Z-Tel</a:t>
              </a:r>
              <a:endParaRPr lang="zh-CN" altLang="en-US" sz="4800" kern="1200" dirty="0"/>
            </a:p>
          </p:txBody>
        </p:sp>
        <p:pic>
          <p:nvPicPr>
            <p:cNvPr id="1026" name="Picture 2" descr="http://www.monctoncoliseum.com/Assets/Coliseum/Various+Logos/telephone.png"/>
            <p:cNvPicPr>
              <a:picLocks noChangeAspect="1" noChangeArrowheads="1"/>
            </p:cNvPicPr>
            <p:nvPr/>
          </p:nvPicPr>
          <p:blipFill>
            <a:blip r:embed="rId2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76000" contras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6056" y="1710333"/>
              <a:ext cx="936104" cy="936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组合 17"/>
          <p:cNvGrpSpPr/>
          <p:nvPr/>
        </p:nvGrpSpPr>
        <p:grpSpPr>
          <a:xfrm>
            <a:off x="457200" y="3281220"/>
            <a:ext cx="7620000" cy="1438560"/>
            <a:chOff x="457200" y="3281220"/>
            <a:chExt cx="7620000" cy="1438560"/>
          </a:xfrm>
        </p:grpSpPr>
        <p:sp>
          <p:nvSpPr>
            <p:cNvPr id="13" name="矩形 12"/>
            <p:cNvSpPr/>
            <p:nvPr/>
          </p:nvSpPr>
          <p:spPr>
            <a:xfrm>
              <a:off x="457200" y="3812580"/>
              <a:ext cx="7620000" cy="907200"/>
            </a:xfrm>
            <a:prstGeom prst="rect">
              <a:avLst/>
            </a:prstGeom>
          </p:spPr>
          <p:style>
            <a:lnRef idx="2">
              <a:schemeClr val="accent4">
                <a:hueOff val="-4135930"/>
                <a:satOff val="23223"/>
                <a:lumOff val="-1078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任意多边形 13"/>
            <p:cNvSpPr/>
            <p:nvPr/>
          </p:nvSpPr>
          <p:spPr>
            <a:xfrm>
              <a:off x="838200" y="3281220"/>
              <a:ext cx="5334000" cy="1062720"/>
            </a:xfrm>
            <a:custGeom>
              <a:avLst/>
              <a:gdLst>
                <a:gd name="connsiteX0" fmla="*/ 0 w 5334000"/>
                <a:gd name="connsiteY0" fmla="*/ 177124 h 1062720"/>
                <a:gd name="connsiteX1" fmla="*/ 177124 w 5334000"/>
                <a:gd name="connsiteY1" fmla="*/ 0 h 1062720"/>
                <a:gd name="connsiteX2" fmla="*/ 5156876 w 5334000"/>
                <a:gd name="connsiteY2" fmla="*/ 0 h 1062720"/>
                <a:gd name="connsiteX3" fmla="*/ 5334000 w 5334000"/>
                <a:gd name="connsiteY3" fmla="*/ 177124 h 1062720"/>
                <a:gd name="connsiteX4" fmla="*/ 5334000 w 5334000"/>
                <a:gd name="connsiteY4" fmla="*/ 885596 h 1062720"/>
                <a:gd name="connsiteX5" fmla="*/ 5156876 w 5334000"/>
                <a:gd name="connsiteY5" fmla="*/ 1062720 h 1062720"/>
                <a:gd name="connsiteX6" fmla="*/ 177124 w 5334000"/>
                <a:gd name="connsiteY6" fmla="*/ 1062720 h 1062720"/>
                <a:gd name="connsiteX7" fmla="*/ 0 w 5334000"/>
                <a:gd name="connsiteY7" fmla="*/ 885596 h 1062720"/>
                <a:gd name="connsiteX8" fmla="*/ 0 w 5334000"/>
                <a:gd name="connsiteY8" fmla="*/ 177124 h 106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34000" h="1062720">
                  <a:moveTo>
                    <a:pt x="0" y="177124"/>
                  </a:moveTo>
                  <a:cubicBezTo>
                    <a:pt x="0" y="79301"/>
                    <a:pt x="79301" y="0"/>
                    <a:pt x="177124" y="0"/>
                  </a:cubicBezTo>
                  <a:lnTo>
                    <a:pt x="5156876" y="0"/>
                  </a:lnTo>
                  <a:cubicBezTo>
                    <a:pt x="5254699" y="0"/>
                    <a:pt x="5334000" y="79301"/>
                    <a:pt x="5334000" y="177124"/>
                  </a:cubicBezTo>
                  <a:lnTo>
                    <a:pt x="5334000" y="885596"/>
                  </a:lnTo>
                  <a:cubicBezTo>
                    <a:pt x="5334000" y="983419"/>
                    <a:pt x="5254699" y="1062720"/>
                    <a:pt x="5156876" y="1062720"/>
                  </a:cubicBezTo>
                  <a:lnTo>
                    <a:pt x="177124" y="1062720"/>
                  </a:lnTo>
                  <a:cubicBezTo>
                    <a:pt x="79301" y="1062720"/>
                    <a:pt x="0" y="983419"/>
                    <a:pt x="0" y="885596"/>
                  </a:cubicBezTo>
                  <a:lnTo>
                    <a:pt x="0" y="177124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4135930"/>
                <a:satOff val="23223"/>
                <a:lumOff val="-1078"/>
                <a:alphaOff val="0"/>
              </a:schemeClr>
            </a:fillRef>
            <a:effectRef idx="0">
              <a:schemeClr val="accent4">
                <a:hueOff val="-4135930"/>
                <a:satOff val="23223"/>
                <a:lumOff val="-107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3491" tIns="51878" rIns="253491" bIns="51878" numCol="1" spcCol="1270" anchor="ctr" anchorCtr="0">
              <a:noAutofit/>
            </a:bodyPr>
            <a:lstStyle/>
            <a:p>
              <a:pPr lvl="0" algn="l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4800" kern="1200" dirty="0" smtClean="0"/>
                <a:t>Z-Work</a:t>
              </a:r>
              <a:endParaRPr lang="zh-CN" altLang="en-US" sz="4800" kern="1200" dirty="0"/>
            </a:p>
          </p:txBody>
        </p:sp>
        <p:pic>
          <p:nvPicPr>
            <p:cNvPr id="1028" name="Picture 4" descr="http://png-1.findicons.com/files/icons/2770/ios_7_icons/128/worker.png"/>
            <p:cNvPicPr>
              <a:picLocks noChangeAspect="1" noChangeArrowheads="1"/>
            </p:cNvPicPr>
            <p:nvPr/>
          </p:nvPicPr>
          <p:blipFill>
            <a:blip r:embed="rId4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  <a14:imgEffect>
                        <a14:brightnessContrast bright="100000" contras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6161" y="3356992"/>
              <a:ext cx="935999" cy="93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组合 18"/>
          <p:cNvGrpSpPr/>
          <p:nvPr/>
        </p:nvGrpSpPr>
        <p:grpSpPr>
          <a:xfrm>
            <a:off x="457200" y="4914180"/>
            <a:ext cx="7620000" cy="1438560"/>
            <a:chOff x="457200" y="4914180"/>
            <a:chExt cx="7620000" cy="1438560"/>
          </a:xfrm>
        </p:grpSpPr>
        <p:sp>
          <p:nvSpPr>
            <p:cNvPr id="15" name="矩形 14"/>
            <p:cNvSpPr/>
            <p:nvPr/>
          </p:nvSpPr>
          <p:spPr>
            <a:xfrm>
              <a:off x="457200" y="5445540"/>
              <a:ext cx="7620000" cy="907200"/>
            </a:xfrm>
            <a:prstGeom prst="rect">
              <a:avLst/>
            </a:prstGeom>
          </p:spPr>
          <p:style>
            <a:lnRef idx="2">
              <a:schemeClr val="accent4">
                <a:hueOff val="-8271860"/>
                <a:satOff val="46445"/>
                <a:lumOff val="-2156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任意多边形 15"/>
            <p:cNvSpPr/>
            <p:nvPr/>
          </p:nvSpPr>
          <p:spPr>
            <a:xfrm>
              <a:off x="838200" y="4914180"/>
              <a:ext cx="5334000" cy="1062720"/>
            </a:xfrm>
            <a:custGeom>
              <a:avLst/>
              <a:gdLst>
                <a:gd name="connsiteX0" fmla="*/ 0 w 5334000"/>
                <a:gd name="connsiteY0" fmla="*/ 177124 h 1062720"/>
                <a:gd name="connsiteX1" fmla="*/ 177124 w 5334000"/>
                <a:gd name="connsiteY1" fmla="*/ 0 h 1062720"/>
                <a:gd name="connsiteX2" fmla="*/ 5156876 w 5334000"/>
                <a:gd name="connsiteY2" fmla="*/ 0 h 1062720"/>
                <a:gd name="connsiteX3" fmla="*/ 5334000 w 5334000"/>
                <a:gd name="connsiteY3" fmla="*/ 177124 h 1062720"/>
                <a:gd name="connsiteX4" fmla="*/ 5334000 w 5334000"/>
                <a:gd name="connsiteY4" fmla="*/ 885596 h 1062720"/>
                <a:gd name="connsiteX5" fmla="*/ 5156876 w 5334000"/>
                <a:gd name="connsiteY5" fmla="*/ 1062720 h 1062720"/>
                <a:gd name="connsiteX6" fmla="*/ 177124 w 5334000"/>
                <a:gd name="connsiteY6" fmla="*/ 1062720 h 1062720"/>
                <a:gd name="connsiteX7" fmla="*/ 0 w 5334000"/>
                <a:gd name="connsiteY7" fmla="*/ 885596 h 1062720"/>
                <a:gd name="connsiteX8" fmla="*/ 0 w 5334000"/>
                <a:gd name="connsiteY8" fmla="*/ 177124 h 106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34000" h="1062720">
                  <a:moveTo>
                    <a:pt x="0" y="177124"/>
                  </a:moveTo>
                  <a:cubicBezTo>
                    <a:pt x="0" y="79301"/>
                    <a:pt x="79301" y="0"/>
                    <a:pt x="177124" y="0"/>
                  </a:cubicBezTo>
                  <a:lnTo>
                    <a:pt x="5156876" y="0"/>
                  </a:lnTo>
                  <a:cubicBezTo>
                    <a:pt x="5254699" y="0"/>
                    <a:pt x="5334000" y="79301"/>
                    <a:pt x="5334000" y="177124"/>
                  </a:cubicBezTo>
                  <a:lnTo>
                    <a:pt x="5334000" y="885596"/>
                  </a:lnTo>
                  <a:cubicBezTo>
                    <a:pt x="5334000" y="983419"/>
                    <a:pt x="5254699" y="1062720"/>
                    <a:pt x="5156876" y="1062720"/>
                  </a:cubicBezTo>
                  <a:lnTo>
                    <a:pt x="177124" y="1062720"/>
                  </a:lnTo>
                  <a:cubicBezTo>
                    <a:pt x="79301" y="1062720"/>
                    <a:pt x="0" y="983419"/>
                    <a:pt x="0" y="885596"/>
                  </a:cubicBezTo>
                  <a:lnTo>
                    <a:pt x="0" y="177124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8271860"/>
                <a:satOff val="46445"/>
                <a:lumOff val="-2156"/>
                <a:alphaOff val="0"/>
              </a:schemeClr>
            </a:fillRef>
            <a:effectRef idx="0">
              <a:schemeClr val="accent4">
                <a:hueOff val="-8271860"/>
                <a:satOff val="46445"/>
                <a:lumOff val="-215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3491" tIns="51878" rIns="253491" bIns="51878" numCol="1" spcCol="1270" anchor="ctr" anchorCtr="0">
              <a:noAutofit/>
            </a:bodyPr>
            <a:lstStyle/>
            <a:p>
              <a:pPr lvl="0" algn="l" defTabSz="2133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4800" kern="1200" dirty="0" smtClean="0"/>
                <a:t>Z-Freshman</a:t>
              </a:r>
              <a:endParaRPr lang="zh-CN" altLang="en-US" sz="4800" kern="1200" dirty="0"/>
            </a:p>
          </p:txBody>
        </p:sp>
        <p:pic>
          <p:nvPicPr>
            <p:cNvPr id="1030" name="Picture 6" descr="http://www.flaticon.com/png/256/35558.png"/>
            <p:cNvPicPr>
              <a:picLocks noChangeAspect="1" noChangeArrowheads="1"/>
            </p:cNvPicPr>
            <p:nvPr/>
          </p:nvPicPr>
          <p:blipFill>
            <a:blip r:embed="rId6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  <a14:imgEffect>
                        <a14:brightnessContrast bright="100000" contrast="-7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6161" y="4986645"/>
              <a:ext cx="936000" cy="93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32942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4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4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Z-Tel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C470E-19A6-48EC-8506-0939CAC3BC2E}" type="datetime1">
              <a:rPr lang="zh-CN" altLang="en-US" smtClean="0"/>
              <a:t>2014/4/11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76A05-698F-46FE-A937-C221236C7A91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7" name="内容占位符 6" descr="F:\ricky's work\Z\ScreenShot\iOS.24.pn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196752"/>
            <a:ext cx="2437200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 descr="F:\ricky's work\Z\ScreenShot\iOS.5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921" y="2060848"/>
            <a:ext cx="2435860" cy="4319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内容占位符 2"/>
          <p:cNvSpPr txBox="1">
            <a:spLocks/>
          </p:cNvSpPr>
          <p:nvPr/>
        </p:nvSpPr>
        <p:spPr>
          <a:xfrm>
            <a:off x="457200" y="1600200"/>
            <a:ext cx="4546848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冬青黑体简体中文 W6" pitchFamily="34" charset="-122"/>
                <a:ea typeface="冬青黑体简体中文 W6" pitchFamily="34" charset="-122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冬青黑体简体中文 W6" pitchFamily="34" charset="-122"/>
                <a:ea typeface="冬青黑体简体中文 W6" pitchFamily="34" charset="-122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冬青黑体简体中文 W6" pitchFamily="34" charset="-122"/>
                <a:ea typeface="冬青黑体简体中文 W6" pitchFamily="34" charset="-122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冬青黑体简体中文 W6" pitchFamily="34" charset="-122"/>
                <a:ea typeface="冬青黑体简体中文 W6" pitchFamily="34" charset="-122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冬青黑体简体中文 W6" pitchFamily="34" charset="-122"/>
                <a:ea typeface="冬青黑体简体中文 W6" pitchFamily="34" charset="-122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zh-CN" sz="3200" dirty="0"/>
              <a:t>拨打紧急</a:t>
            </a:r>
            <a:r>
              <a:rPr lang="zh-CN" altLang="zh-CN" sz="3200" dirty="0" smtClean="0"/>
              <a:t>电话</a:t>
            </a:r>
            <a:endParaRPr lang="en-US" altLang="zh-CN" sz="3200" dirty="0" smtClean="0"/>
          </a:p>
          <a:p>
            <a:pPr lvl="0"/>
            <a:r>
              <a:rPr lang="zh-CN" altLang="zh-CN" sz="3200" dirty="0" smtClean="0"/>
              <a:t>电话浏览</a:t>
            </a:r>
            <a:endParaRPr lang="en-US" altLang="zh-CN" sz="3200" dirty="0" smtClean="0"/>
          </a:p>
          <a:p>
            <a:pPr lvl="0"/>
            <a:r>
              <a:rPr lang="zh-CN" altLang="zh-CN" sz="3200" dirty="0" smtClean="0"/>
              <a:t>收藏</a:t>
            </a:r>
            <a:endParaRPr lang="en-US" altLang="zh-CN" sz="3200" dirty="0" smtClean="0"/>
          </a:p>
          <a:p>
            <a:pPr lvl="0"/>
            <a:r>
              <a:rPr lang="zh-CN" altLang="zh-CN" sz="3200" dirty="0" smtClean="0"/>
              <a:t>搜索</a:t>
            </a:r>
            <a:endParaRPr lang="en-US" altLang="zh-CN" sz="3200" dirty="0" smtClean="0"/>
          </a:p>
        </p:txBody>
      </p:sp>
    </p:spTree>
    <p:extLst>
      <p:ext uri="{BB962C8B-B14F-4D97-AF65-F5344CB8AC3E}">
        <p14:creationId xmlns:p14="http://schemas.microsoft.com/office/powerpoint/2010/main" val="128624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0000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20000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2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Z-Tel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C470E-19A6-48EC-8506-0939CAC3BC2E}" type="datetime1">
              <a:rPr lang="zh-CN" altLang="en-US" smtClean="0"/>
              <a:t>2014/4/11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76A05-698F-46FE-A937-C221236C7A91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1781175"/>
            <a:ext cx="7181850" cy="4438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224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Z-Work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我们鼓励交流； </a:t>
            </a:r>
          </a:p>
          <a:p>
            <a:r>
              <a:rPr lang="zh-CN" altLang="en-US" dirty="0"/>
              <a:t>我们鼓励互助； </a:t>
            </a:r>
          </a:p>
          <a:p>
            <a:endParaRPr lang="zh-CN" altLang="en-US" dirty="0"/>
          </a:p>
          <a:p>
            <a:r>
              <a:rPr lang="zh-CN" altLang="en-US" dirty="0"/>
              <a:t>我们希望人们在互助中增进交谊，联络情感，而不是金钱至上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C470E-19A6-48EC-8506-0939CAC3BC2E}" type="datetime1">
              <a:rPr lang="zh-CN" altLang="en-US" smtClean="0"/>
              <a:t>2014/4/11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76A05-698F-46FE-A937-C221236C7A9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45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Z-Work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C470E-19A6-48EC-8506-0939CAC3BC2E}" type="datetime1">
              <a:rPr lang="zh-CN" altLang="en-US" smtClean="0"/>
              <a:t>2014/4/11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76A05-698F-46FE-A937-C221236C7A91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7" name="图片 6" descr="F:\ricky's work\Z\ScreenShot\iOS.53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412776"/>
            <a:ext cx="2433955" cy="4319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 descr="F:\ricky's work\Z\ScreenShot\iOS.03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623" y="1916832"/>
            <a:ext cx="2433955" cy="4319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 descr="F:\ricky's work\Z\ScreenShot\iOS.06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425452"/>
            <a:ext cx="2433955" cy="4319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281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0000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accel="20000" fill="hold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2" accel="20000" fill="hold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accel="2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2" accel="2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Z-Freshman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394720" cy="4800600"/>
          </a:xfrm>
        </p:spPr>
        <p:txBody>
          <a:bodyPr>
            <a:normAutofit/>
          </a:bodyPr>
          <a:lstStyle/>
          <a:p>
            <a:r>
              <a:rPr lang="zh-CN" altLang="zh-CN" sz="2000" dirty="0" smtClean="0"/>
              <a:t>每年</a:t>
            </a:r>
            <a:r>
              <a:rPr lang="zh-CN" altLang="zh-CN" sz="2000" dirty="0"/>
              <a:t>有</a:t>
            </a:r>
            <a:r>
              <a:rPr lang="en-US" altLang="zh-CN" sz="2000" dirty="0"/>
              <a:t>5000</a:t>
            </a:r>
            <a:r>
              <a:rPr lang="zh-CN" altLang="zh-CN" sz="2000" dirty="0"/>
              <a:t>多本科</a:t>
            </a:r>
            <a:r>
              <a:rPr lang="zh-CN" altLang="zh-CN" sz="2000" dirty="0" smtClean="0"/>
              <a:t>新生</a:t>
            </a:r>
            <a:endParaRPr lang="zh-CN" altLang="en-US" sz="28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C470E-19A6-48EC-8506-0939CAC3BC2E}" type="datetime1">
              <a:rPr lang="zh-CN" altLang="en-US" smtClean="0"/>
              <a:t>2014/4/11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76A05-698F-46FE-A937-C221236C7A91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536378"/>
            <a:ext cx="4371975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55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Z-Freshman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C470E-19A6-48EC-8506-0939CAC3BC2E}" type="datetime1">
              <a:rPr lang="zh-CN" altLang="en-US" smtClean="0"/>
              <a:t>2014/4/11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76A05-698F-46FE-A937-C221236C7A91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7" name="内容占位符 6" descr="F:\ricky's work\Z\ScreenShot\iOS.51.pn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1288"/>
            <a:ext cx="2437200" cy="43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 descr="F:\ricky's work\Z\ScreenShot\iOS.41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700808"/>
            <a:ext cx="2432685" cy="4319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 descr="F:\ricky's work\Z\ScreenShot\iOS.01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707282"/>
            <a:ext cx="2432685" cy="4319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540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0000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20000" fill="hold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20000" fill="hold" nodeType="withEffect" p14:presetBounceEnd="6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2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20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How does it work</a:t>
            </a:r>
            <a:endParaRPr lang="zh-CN" altLang="en-US" dirty="0"/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4506009"/>
              </p:ext>
            </p:extLst>
          </p:nvPr>
        </p:nvGraphicFramePr>
        <p:xfrm>
          <a:off x="457200" y="1600200"/>
          <a:ext cx="76200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C470E-19A6-48EC-8506-0939CAC3BC2E}" type="datetime1">
              <a:rPr lang="zh-CN" altLang="en-US" smtClean="0"/>
              <a:t>2014/4/11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76A05-698F-46FE-A937-C221236C7A91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8" name="AutoShape 2" descr="https://mail.qq.com/cgi-bin/viewfile?f=34D57382734C493CE2954452193DC96FC621C27E77D497F5D5EDEDE85ACF774D37B237859B45848C47BDB4E7166A99D15288975C854FE3AC423391353C0F4E243B33E2FEA964D82525F448BE22100101&amp;mailid=ZL0911-YrApODGU8h5ZZEUWLZfPb44&amp;sid=zR_9yMFkaobBLA1e&amp;net=368532071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https://mail.qq.com/cgi-bin/viewfile?f=34D57382734C493CE2954452193DC96FC621C27E77D497F5D5EDEDE85ACF774D37B237859B45848C47BDB4E7166A99D15288975C854FE3AC423391353C0F4E243B33E2FEA964D82525F448BE22100101&amp;mailid=ZL0911-YrApODGU8h5ZZEUWLZfPb44&amp;sid=zR_9yMFkaobBLA1e&amp;net=3685320714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6" descr="https://mail.qq.com/cgi-bin/viewfile?f=34D57382734C493CE2954452193DC96FC621C27E77D497F5D5EDEDE85ACF774D37B237859B45848C47BDB4E7166A99D15288975C854FE3AC423391353C0F4E243B33E2FEA964D82525F448BE22100101&amp;mailid=ZL0911-YrApODGU8h5ZZEUWLZfPb44&amp;sid=zR_9yMFkaobBLA1e&amp;net=3685320714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8" descr="https://mail.qq.com/cgi-bin/viewfile?f=34D57382734C493CE2954452193DC96FC621C27E77D497F5D5EDEDE85ACF774D37B237859B45848C47BDB4E7166A99D15288975C854FE3AC423391353C0F4E243B33E2FEA964D82525F448BE22100101&amp;mailid=ZL0911-YrApODGU8h5ZZEUWLZfPb44&amp;sid=zR_9yMFkaobBLA1e&amp;net=3685320714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129" name="Picture 9" descr="C:\Users\tan\Desktop\QQ20140411-1%402x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90" y="1860798"/>
            <a:ext cx="6768752" cy="3757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86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相邻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相邻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</TotalTime>
  <Words>101</Words>
  <Application>Microsoft Office PowerPoint</Application>
  <PresentationFormat>全屏显示(4:3)</PresentationFormat>
  <Paragraphs>57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Arial</vt:lpstr>
      <vt:lpstr>宋体</vt:lpstr>
      <vt:lpstr>冬青黑体简体中文 W6</vt:lpstr>
      <vt:lpstr>Calibri</vt:lpstr>
      <vt:lpstr>冬青黑体简体中文 W3</vt:lpstr>
      <vt:lpstr>Britannic Bold</vt:lpstr>
      <vt:lpstr>相邻</vt:lpstr>
      <vt:lpstr>Z</vt:lpstr>
      <vt:lpstr>Contents</vt:lpstr>
      <vt:lpstr>Z-Tel</vt:lpstr>
      <vt:lpstr>Z-Tel</vt:lpstr>
      <vt:lpstr>Z-Work</vt:lpstr>
      <vt:lpstr>Z-Work</vt:lpstr>
      <vt:lpstr>Z-Freshman</vt:lpstr>
      <vt:lpstr>Z-Freshman</vt:lpstr>
      <vt:lpstr>How does it work</vt:lpstr>
      <vt:lpstr>Z</vt:lpstr>
      <vt:lpstr>Open Source!</vt:lpstr>
      <vt:lpstr>Thank You!</vt:lpstr>
    </vt:vector>
  </TitlesOfParts>
  <Company>zheda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</dc:creator>
  <cp:lastModifiedBy>tan</cp:lastModifiedBy>
  <cp:revision>70</cp:revision>
  <dcterms:created xsi:type="dcterms:W3CDTF">2014-04-11T06:06:57Z</dcterms:created>
  <dcterms:modified xsi:type="dcterms:W3CDTF">2014-04-11T09:04:25Z</dcterms:modified>
</cp:coreProperties>
</file>